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F0E6-254D-4ABA-A019-95859B93D25D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364B-0632-42A8-8EDE-D2D971E35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8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F0E6-254D-4ABA-A019-95859B93D25D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364B-0632-42A8-8EDE-D2D971E35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7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F0E6-254D-4ABA-A019-95859B93D25D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364B-0632-42A8-8EDE-D2D971E35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8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F0E6-254D-4ABA-A019-95859B93D25D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364B-0632-42A8-8EDE-D2D971E35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6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F0E6-254D-4ABA-A019-95859B93D25D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364B-0632-42A8-8EDE-D2D971E35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6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F0E6-254D-4ABA-A019-95859B93D25D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364B-0632-42A8-8EDE-D2D971E35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5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F0E6-254D-4ABA-A019-95859B93D25D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364B-0632-42A8-8EDE-D2D971E35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5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F0E6-254D-4ABA-A019-95859B93D25D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364B-0632-42A8-8EDE-D2D971E35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99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F0E6-254D-4ABA-A019-95859B93D25D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364B-0632-42A8-8EDE-D2D971E35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6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F0E6-254D-4ABA-A019-95859B93D25D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364B-0632-42A8-8EDE-D2D971E35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83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F0E6-254D-4ABA-A019-95859B93D25D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364B-0632-42A8-8EDE-D2D971E35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1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0F0E6-254D-4ABA-A019-95859B93D25D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8364B-0632-42A8-8EDE-D2D971E35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22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cu.ed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official </a:t>
            </a:r>
            <a:r>
              <a:rPr lang="en-US" smtClean="0"/>
              <a:t>course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www.vcu.edu</a:t>
            </a:r>
            <a:r>
              <a:rPr lang="en-US" dirty="0" smtClean="0"/>
              <a:t>, click on MYVCU, log-into CAS</a:t>
            </a:r>
          </a:p>
          <a:p>
            <a:r>
              <a:rPr lang="en-US" dirty="0" smtClean="0"/>
              <a:t>Click on </a:t>
            </a:r>
            <a:r>
              <a:rPr lang="en-US" dirty="0" err="1" smtClean="0"/>
              <a:t>eServices</a:t>
            </a:r>
            <a:r>
              <a:rPr lang="en-US" dirty="0" smtClean="0"/>
              <a:t>/VCU Self Service, click on Faculty Services tab</a:t>
            </a:r>
          </a:p>
          <a:p>
            <a:r>
              <a:rPr lang="en-US" dirty="0" smtClean="0"/>
              <a:t>Click on “Midterm and Final Grades using the new Banner 9”</a:t>
            </a:r>
          </a:p>
          <a:p>
            <a:r>
              <a:rPr lang="en-US" dirty="0" smtClean="0"/>
              <a:t>Select your course and enter grades</a:t>
            </a:r>
          </a:p>
          <a:p>
            <a:endParaRPr lang="en-US" dirty="0"/>
          </a:p>
          <a:p>
            <a:r>
              <a:rPr lang="en-US" dirty="0" smtClean="0"/>
              <a:t>Don’t see your course? Contact Harold harold.greenwald@vcuhealth.org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6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Entering official course grades</vt:lpstr>
    </vt:vector>
  </TitlesOfParts>
  <Company>Virginia Commonwealth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Entering official course grades</dc:title>
  <dc:creator>Michael Grotewiel</dc:creator>
  <cp:lastModifiedBy>Michael Grotewiel</cp:lastModifiedBy>
  <cp:revision>1</cp:revision>
  <dcterms:created xsi:type="dcterms:W3CDTF">2021-05-14T19:50:11Z</dcterms:created>
  <dcterms:modified xsi:type="dcterms:W3CDTF">2021-05-14T19:50:22Z</dcterms:modified>
</cp:coreProperties>
</file>